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0000A00000000000000" pitchFamily="50" charset="0"/>
      <p:bold r:id="rId7"/>
    </p:embeddedFont>
    <p:embeddedFont>
      <p:font typeface="Mont Light" panose="00000500000000000000" pitchFamily="50" charset="0"/>
      <p:regular r:id="rId8"/>
    </p:embeddedFont>
    <p:embeddedFont>
      <p:font typeface="Mont Light" panose="00000500000000000000" pitchFamily="50" charset="0"/>
      <p:regular r:id="rId8"/>
    </p:embeddedFont>
    <p:embeddedFont>
      <p:font typeface="Open Sans" panose="020B060603050402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ableStyles" Target="tableStyle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theme" Target="theme/theme1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viewProps" Target="viewProps.xml"/>
<Relationship Id="rId5" Type="http://schemas.openxmlformats.org/officeDocument/2006/relationships/font" Target="fonts/font3.fntdata"/>
<Relationship Id="rId10" Type="http://schemas.openxmlformats.org/officeDocument/2006/relationships/presProps" Target="presProps.xml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slide" Target="slides/slide1.xml"/>
<Relationship Id="rId15" Type="http://schemas.openxmlformats.org/officeDocument/2006/relationships/slide" Target="slides/slide2.xml"/>
<Relationship Id="rId16" Type="http://schemas.openxmlformats.org/officeDocument/2006/relationships/slide" Target="slides/slide3.xml"/>
<Relationship Id="rId17" Type="http://schemas.openxmlformats.org/officeDocument/2006/relationships/slide" Target="slides/slide4.xml"/>
<Relationship Id="rId18" Type="http://schemas.openxmlformats.org/officeDocument/2006/relationships/slide" Target="slides/slide5.xml"/>
<Relationship Id="rId19" Type="http://schemas.openxmlformats.org/officeDocument/2006/relationships/slide" Target="slides/slide6.xml"/>
<Relationship Id="rId20" Type="http://schemas.openxmlformats.org/officeDocument/2006/relationships/slide" Target="slides/slide7.xml"/>
<Relationship Id="rId21" Type="http://schemas.openxmlformats.org/officeDocument/2006/relationships/slide" Target="slides/slide8.xml"/>
<Relationship Id="rId22" Type="http://schemas.openxmlformats.org/officeDocument/2006/relationships/slide" Target="slides/slide9.xml"/>
<Relationship Id="rId23" Type="http://schemas.openxmlformats.org/officeDocument/2006/relationships/slide" Target="slides/slide10.xml"/>
<Relationship Id="rId24" Type="http://schemas.openxmlformats.org/officeDocument/2006/relationships/slide" Target="slides/slide11.xml"/>
<Relationship Id="rId25" Type="http://schemas.openxmlformats.org/officeDocument/2006/relationships/slide" Target="slides/slide12.xml"/>
<Relationship Id="rId26" Type="http://schemas.openxmlformats.org/officeDocument/2006/relationships/slide" Target="slides/slide13.xml"/>
<Relationship Id="rId27" Type="http://schemas.openxmlformats.org/officeDocument/2006/relationships/slide" Target="slides/slide14.xml"/>
<Relationship Id="rId28" Type="http://schemas.openxmlformats.org/officeDocument/2006/relationships/slide" Target="slides/slide15.xml"/>
<Relationship Id="rId29" Type="http://schemas.openxmlformats.org/officeDocument/2006/relationships/slide" Target="slides/slide16.xml"/>
<Relationship Id="rId30" Type="http://schemas.openxmlformats.org/officeDocument/2006/relationships/slide" Target="slides/slide17.xml"/>
<Relationship Id="rId31" Type="http://schemas.openxmlformats.org/officeDocument/2006/relationships/slide" Target="slides/slide18.xml"/>
<Relationship Id="rId32" Type="http://schemas.openxmlformats.org/officeDocument/2006/relationships/slide" Target="slides/slide19.xml"/>
<Relationship Id="rId33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12/01/2021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4"/>
            <a:ext cx="11636679" cy="644842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87551935191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875502cb5ae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875445abfaf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91c5f3e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1c848f04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4ea2511d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78479420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f875cd06515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f87514d6edf6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f8754306be93.png"/>
<Relationship Id="rId3" Type="http://schemas.openxmlformats.org/officeDocument/2006/relationships/image" Target="../media/filef8751a347ebd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1157b56d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f87558d833ec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f875249d6fe9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f875175c9f4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4"/>
            <a:ext cx="11636679" cy="644842"/>
          </a:xfrm>
        </p:spPr>
        <p:txBody>
          <a:bodyPr/>
          <a:lstStyle/>
          <a:p>
            <a:r>
              <a:rPr/>
              <a:t>IQR Objects
Daniel Kaschek, IntiQuan
2021-10-15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2021-10-15 12:45:43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2021-10-15 12:45:43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2021-10-15 12:45:43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2021-10-15 12:45:44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2021-10-15 12:45:46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2021-10-15 12:45:47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2021-10-15 12:45:48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2021-10-15 12:45:23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Calibri</vt:lpstr>
      <vt:lpstr>Open Sans</vt:lpstr>
      <vt:lpstr>Mont Light</vt:lpstr>
      <vt:lpstr>Wingdings</vt:lpstr>
      <vt:lpstr>Mont Heavy</vt:lpstr>
      <vt:lpstr>Mont Light</vt:lpstr>
      <vt:lpstr>Arial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29</cp:revision>
  <dcterms:created xsi:type="dcterms:W3CDTF">2019-10-14T19:42:36Z</dcterms:created>
  <dcterms:modified xsi:type="dcterms:W3CDTF">2021-10-15T12:46:22Z</dcterms:modified>
</cp:coreProperties>
</file>